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4.10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343400" cy="5029200"/>
          </a:xfrm>
        </p:spPr>
        <p:txBody>
          <a:bodyPr>
            <a:norm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sz="4000" dirty="0" smtClean="0"/>
              <a:t>Solve.</a:t>
            </a:r>
          </a:p>
          <a:p>
            <a:pPr marL="742950" indent="-742950">
              <a:spcBef>
                <a:spcPct val="50000"/>
              </a:spcBef>
              <a:buFont typeface="+mj-lt"/>
              <a:buAutoNum type="arabicPeriod"/>
            </a:pPr>
            <a:r>
              <a:rPr lang="en-US" sz="4000" dirty="0" smtClean="0"/>
              <a:t>Write a quadratic function in vertex form for this parabola.</a:t>
            </a:r>
            <a:endParaRPr lang="en-US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4.10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914400"/>
            <a:ext cx="480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𝑦</m:t>
                    </m:r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400" b="0" i="1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−6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1877</TotalTime>
  <Words>123</Words>
  <Application>Microsoft Office PowerPoint</Application>
  <PresentationFormat>On-screen Show (4:3)</PresentationFormat>
  <Paragraphs>94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4.10 Quiz</vt:lpstr>
      <vt:lpstr>4.10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98</cp:revision>
  <dcterms:created xsi:type="dcterms:W3CDTF">2010-08-17T17:31:29Z</dcterms:created>
  <dcterms:modified xsi:type="dcterms:W3CDTF">2012-04-04T20:18:27Z</dcterms:modified>
</cp:coreProperties>
</file>